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Copyright 2016 Java Tucana, Inc.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20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anose="02030602050306030303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2015 sales by region and product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Future prospects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Immediate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2015 sales by region and product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182954"/>
              </p:ext>
            </p:extLst>
          </p:nvPr>
        </p:nvGraphicFramePr>
        <p:xfrm>
          <a:off x="2014492" y="2083707"/>
          <a:ext cx="8209586" cy="1952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Worksheet" r:id="rId3" imgW="4678751" imgH="1112488" progId="Excel.Sheet.12">
                  <p:embed/>
                </p:oleObj>
              </mc:Choice>
              <mc:Fallback>
                <p:oleObj name="Worksheet" r:id="rId3" imgW="4678751" imgH="111248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4492" y="2083707"/>
                        <a:ext cx="8209586" cy="1952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2413" y="1914768"/>
            <a:ext cx="8281850" cy="3447888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 marL="0" indent="0">
              <a:buNone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 marL="0" indent="0">
              <a:buNone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 marL="0" indent="0">
              <a:buNone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79" y="1959428"/>
            <a:ext cx="8085907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8739</TotalTime>
  <Words>295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Constantia</vt:lpstr>
      <vt:lpstr>Courier New</vt:lpstr>
      <vt:lpstr>Retrospect</vt:lpstr>
      <vt:lpstr>Worksheet</vt:lpstr>
      <vt:lpstr>Java Tucana Sales Report</vt:lpstr>
      <vt:lpstr>2015 sales by region and product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75</cp:revision>
  <dcterms:created xsi:type="dcterms:W3CDTF">2015-12-07T16:34:37Z</dcterms:created>
  <dcterms:modified xsi:type="dcterms:W3CDTF">2016-02-06T14:28:29Z</dcterms:modified>
</cp:coreProperties>
</file>